
<file path=[Content_Types].xml><?xml version="1.0" encoding="utf-8"?>
<Types xmlns="http://schemas.openxmlformats.org/package/2006/content-types">
  <Default Extension="glb" ContentType="model/gltf.binary"/>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83" r:id="rId2"/>
    <p:sldId id="256" r:id="rId3"/>
    <p:sldId id="257" r:id="rId4"/>
    <p:sldId id="258" r:id="rId5"/>
    <p:sldId id="259" r:id="rId6"/>
    <p:sldId id="260" r:id="rId7"/>
    <p:sldId id="261" r:id="rId8"/>
    <p:sldId id="262" r:id="rId9"/>
    <p:sldId id="263" r:id="rId10"/>
    <p:sldId id="264"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83"/>
            <p14:sldId id="256"/>
            <p14:sldId id="257"/>
          </p14:sldIdLst>
        </p14:section>
        <p14:section name="Search for 3D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94598" autoAdjust="0"/>
  </p:normalViewPr>
  <p:slideViewPr>
    <p:cSldViewPr snapToGrid="0">
      <p:cViewPr varScale="1">
        <p:scale>
          <a:sx n="85" d="100"/>
          <a:sy n="85" d="100"/>
        </p:scale>
        <p:origin x="39"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3/12/2024</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hyperlink" Target="http://go.microsoft.com/fwlink/?LinkId=617172"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hyperlink" Target="https://go.microsoft.com/fwlink/?linkid=856845"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1.glb"/><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inHarbor_Logo2 _HD">
            <a:hlinkClick r:id="" action="ppaction://media"/>
            <a:extLst>
              <a:ext uri="{FF2B5EF4-FFF2-40B4-BE49-F238E27FC236}">
                <a16:creationId xmlns:a16="http://schemas.microsoft.com/office/drawing/2014/main" id="{1DD40E87-ACFE-D839-5850-78D02C1EFC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306" y="72470"/>
            <a:ext cx="11693387" cy="6577530"/>
          </a:xfrm>
          <a:prstGeom prst="rect">
            <a:avLst/>
          </a:prstGeom>
        </p:spPr>
      </p:pic>
    </p:spTree>
    <p:extLst>
      <p:ext uri="{BB962C8B-B14F-4D97-AF65-F5344CB8AC3E}">
        <p14:creationId xmlns:p14="http://schemas.microsoft.com/office/powerpoint/2010/main" val="38522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0"/>
                                  </p:stCondLst>
                                  <p:childTnLst>
                                    <p:cmd type="call" cmd="playFrom(0.0)">
                                      <p:cBhvr>
                                        <p:cTn id="6" dur="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500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Animate Your 3D Model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pic>
        <p:nvPicPr>
          <p:cNvPr id="9" name="Picture 8" descr="Screen shot of menu options">
            <a:extLst>
              <a:ext uri="{FF2B5EF4-FFF2-40B4-BE49-F238E27FC236}">
                <a16:creationId xmlns:a16="http://schemas.microsoft.com/office/drawing/2014/main" id="{01C4D089-8091-4C8E-885D-5A87D059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66" y="2972449"/>
            <a:ext cx="5775987" cy="1403548"/>
          </a:xfrm>
          <a:prstGeom prst="rect">
            <a:avLst/>
          </a:prstGeom>
        </p:spPr>
      </p:pic>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Paths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mc:Choice xmlns:am3d="http://schemas.microsoft.com/office/drawing/2017/model3d"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4"/>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42431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half" idx="4294967295"/>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Bring Your Presentations </a:t>
            </a:r>
            <a:br>
              <a:rPr lang="en-US" dirty="0"/>
            </a:br>
            <a:r>
              <a:rPr lang="en-US" dirty="0"/>
              <a:t>to Life with 3D</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How to get started with 3D in PowerPoint</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dirty="0">
                <a:solidFill>
                  <a:schemeClr val="bg1"/>
                </a:solidFill>
                <a:latin typeface="+mj-lt"/>
                <a:ea typeface="+mn-ea"/>
                <a:cs typeface="+mn-cs"/>
              </a:rPr>
              <a:t>About this deck</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a:hlinkClick r:id="rId2"/>
              </a:rPr>
              <a:t>Office subscribers</a:t>
            </a:r>
            <a:r>
              <a:rPr lang="en-US" sz="1200"/>
              <a:t> </a:t>
            </a:r>
            <a:r>
              <a:rPr lang="en-US" sz="1200" dirty="0"/>
              <a:t>can add 3D models to documents and rotate the angle to show the right view. If you don’t have a subscription, the deck simply shows a single view.</a:t>
            </a:r>
          </a:p>
          <a:p>
            <a:endParaRPr lang="en-US" sz="1200" u="sng" dirty="0"/>
          </a:p>
        </p:txBody>
      </p:sp>
    </p:spTree>
    <p:extLst>
      <p:ext uri="{BB962C8B-B14F-4D97-AF65-F5344CB8AC3E}">
        <p14:creationId xmlns:p14="http://schemas.microsoft.com/office/powerpoint/2010/main" val="299758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Why Use 3D?</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8217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2D Slides</a:t>
            </a:r>
          </a:p>
        </p:txBody>
      </p:sp>
      <p:grpSp>
        <p:nvGrpSpPr>
          <p:cNvPr id="22" name="2D Slides Group" descr="Picture of PowerPoint Slides with a 2D Box and some indistinguishable text next to it.">
            <a:extLst>
              <a:ext uri="{FF2B5EF4-FFF2-40B4-BE49-F238E27FC236}">
                <a16:creationId xmlns:a16="http://schemas.microsoft.com/office/drawing/2014/main" id="{2740CA73-027D-4FFA-B5C8-FACB4DA7E930}"/>
              </a:ext>
            </a:extLst>
          </p:cNvPr>
          <p:cNvGrpSpPr/>
          <p:nvPr/>
        </p:nvGrpSpPr>
        <p:grpSpPr>
          <a:xfrm>
            <a:off x="2448703" y="2334765"/>
            <a:ext cx="1418136" cy="1812629"/>
            <a:chOff x="744040" y="2334765"/>
            <a:chExt cx="1418136" cy="1812629"/>
          </a:xfrm>
        </p:grpSpPr>
        <p:sp>
          <p:nvSpPr>
            <p:cNvPr id="23" name="Rectangle 22">
              <a:extLst>
                <a:ext uri="{FF2B5EF4-FFF2-40B4-BE49-F238E27FC236}">
                  <a16:creationId xmlns:a16="http://schemas.microsoft.com/office/drawing/2014/main" id="{0447891D-BDA7-4947-8603-28FA764E3EAB}"/>
                </a:ext>
                <a:ext uri="{C183D7F6-B498-43B3-948B-1728B52AA6E4}">
                  <adec:decorative xmlns:adec="http://schemas.microsoft.com/office/drawing/2017/decorative" val="1"/>
                </a:ext>
              </a:extLst>
            </p:cNvPr>
            <p:cNvSpPr>
              <a:spLocks noChangeArrowheads="1"/>
            </p:cNvSpPr>
            <p:nvPr/>
          </p:nvSpPr>
          <p:spPr bwMode="auto">
            <a:xfrm rot="16200000">
              <a:off x="1373731" y="3358950"/>
              <a:ext cx="158757"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4" name="Rectangle 22">
              <a:extLst>
                <a:ext uri="{FF2B5EF4-FFF2-40B4-BE49-F238E27FC236}">
                  <a16:creationId xmlns:a16="http://schemas.microsoft.com/office/drawing/2014/main" id="{B9E5B39B-B796-49E5-ABFC-21CAA73F7809}"/>
                </a:ext>
                <a:ext uri="{C183D7F6-B498-43B3-948B-1728B52AA6E4}">
                  <adec:decorative xmlns:adec="http://schemas.microsoft.com/office/drawing/2017/decorative" val="1"/>
                </a:ext>
              </a:extLst>
            </p:cNvPr>
            <p:cNvSpPr>
              <a:spLocks noChangeArrowheads="1"/>
            </p:cNvSpPr>
            <p:nvPr/>
          </p:nvSpPr>
          <p:spPr bwMode="auto">
            <a:xfrm rot="5400000">
              <a:off x="1298502" y="1780307"/>
              <a:ext cx="309216"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25" name="Group 24">
              <a:extLst>
                <a:ext uri="{FF2B5EF4-FFF2-40B4-BE49-F238E27FC236}">
                  <a16:creationId xmlns:a16="http://schemas.microsoft.com/office/drawing/2014/main" id="{692EE7B8-EFC2-457E-B404-B6084BFFAAC8}"/>
                </a:ext>
              </a:extLst>
            </p:cNvPr>
            <p:cNvGrpSpPr/>
            <p:nvPr/>
          </p:nvGrpSpPr>
          <p:grpSpPr>
            <a:xfrm>
              <a:off x="744040" y="2786850"/>
              <a:ext cx="1418132" cy="1038195"/>
              <a:chOff x="744040" y="2805900"/>
              <a:chExt cx="1418132" cy="1038195"/>
            </a:xfrm>
          </p:grpSpPr>
          <p:sp>
            <p:nvSpPr>
              <p:cNvPr id="26" name="Rectangle 22">
                <a:extLst>
                  <a:ext uri="{FF2B5EF4-FFF2-40B4-BE49-F238E27FC236}">
                    <a16:creationId xmlns:a16="http://schemas.microsoft.com/office/drawing/2014/main" id="{E6D80247-9DB3-4AD6-A598-14FDFFF8846C}"/>
                  </a:ext>
                  <a:ext uri="{C183D7F6-B498-43B3-948B-1728B52AA6E4}">
                    <adec:decorative xmlns:adec="http://schemas.microsoft.com/office/drawing/2017/decorative" val="1"/>
                  </a:ext>
                </a:extLst>
              </p:cNvPr>
              <p:cNvSpPr>
                <a:spLocks noChangeArrowheads="1"/>
              </p:cNvSpPr>
              <p:nvPr/>
            </p:nvSpPr>
            <p:spPr bwMode="auto">
              <a:xfrm>
                <a:off x="744041" y="2805901"/>
                <a:ext cx="1418131" cy="1035593"/>
              </a:xfrm>
              <a:custGeom>
                <a:avLst/>
                <a:gdLst>
                  <a:gd name="connsiteX0" fmla="*/ 0 w 1084813"/>
                  <a:gd name="connsiteY0" fmla="*/ 0 h 792188"/>
                  <a:gd name="connsiteX1" fmla="*/ 1084813 w 1084813"/>
                  <a:gd name="connsiteY1" fmla="*/ 0 h 792188"/>
                  <a:gd name="connsiteX2" fmla="*/ 1084813 w 1084813"/>
                  <a:gd name="connsiteY2" fmla="*/ 792188 h 792188"/>
                  <a:gd name="connsiteX3" fmla="*/ 0 w 1084813"/>
                  <a:gd name="connsiteY3" fmla="*/ 792188 h 792188"/>
                  <a:gd name="connsiteX4" fmla="*/ 0 w 1084813"/>
                  <a:gd name="connsiteY4" fmla="*/ 0 h 792188"/>
                  <a:gd name="connsiteX0" fmla="*/ 0 w 1084813"/>
                  <a:gd name="connsiteY0" fmla="*/ 792188 h 883628"/>
                  <a:gd name="connsiteX1" fmla="*/ 0 w 1084813"/>
                  <a:gd name="connsiteY1" fmla="*/ 0 h 883628"/>
                  <a:gd name="connsiteX2" fmla="*/ 1084813 w 1084813"/>
                  <a:gd name="connsiteY2" fmla="*/ 0 h 883628"/>
                  <a:gd name="connsiteX3" fmla="*/ 1084813 w 1084813"/>
                  <a:gd name="connsiteY3" fmla="*/ 792188 h 883628"/>
                  <a:gd name="connsiteX4" fmla="*/ 91440 w 1084813"/>
                  <a:gd name="connsiteY4" fmla="*/ 883628 h 883628"/>
                  <a:gd name="connsiteX0" fmla="*/ 0 w 1084813"/>
                  <a:gd name="connsiteY0" fmla="*/ 792188 h 792188"/>
                  <a:gd name="connsiteX1" fmla="*/ 0 w 1084813"/>
                  <a:gd name="connsiteY1" fmla="*/ 0 h 792188"/>
                  <a:gd name="connsiteX2" fmla="*/ 1084813 w 1084813"/>
                  <a:gd name="connsiteY2" fmla="*/ 0 h 792188"/>
                  <a:gd name="connsiteX3" fmla="*/ 1084813 w 1084813"/>
                  <a:gd name="connsiteY3" fmla="*/ 792188 h 792188"/>
                  <a:gd name="connsiteX0" fmla="*/ 0 w 1084813"/>
                  <a:gd name="connsiteY0" fmla="*/ 0 h 792188"/>
                  <a:gd name="connsiteX1" fmla="*/ 1084813 w 1084813"/>
                  <a:gd name="connsiteY1" fmla="*/ 0 h 792188"/>
                  <a:gd name="connsiteX2" fmla="*/ 1084813 w 1084813"/>
                  <a:gd name="connsiteY2" fmla="*/ 792188 h 792188"/>
                </a:gdLst>
                <a:ahLst/>
                <a:cxnLst>
                  <a:cxn ang="0">
                    <a:pos x="connsiteX0" y="connsiteY0"/>
                  </a:cxn>
                  <a:cxn ang="0">
                    <a:pos x="connsiteX1" y="connsiteY1"/>
                  </a:cxn>
                  <a:cxn ang="0">
                    <a:pos x="connsiteX2" y="connsiteY2"/>
                  </a:cxn>
                </a:cxnLst>
                <a:rect l="l" t="t" r="r" b="b"/>
                <a:pathLst>
                  <a:path w="1084813" h="792188">
                    <a:moveTo>
                      <a:pt x="0" y="0"/>
                    </a:moveTo>
                    <a:lnTo>
                      <a:pt x="1084813" y="0"/>
                    </a:lnTo>
                    <a:lnTo>
                      <a:pt x="1084813" y="792188"/>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cxnSp>
            <p:nvCxnSpPr>
              <p:cNvPr id="27" name="Straight Connector 26">
                <a:extLst>
                  <a:ext uri="{FF2B5EF4-FFF2-40B4-BE49-F238E27FC236}">
                    <a16:creationId xmlns:a16="http://schemas.microsoft.com/office/drawing/2014/main" id="{C0527988-CCCA-4FB8-95C8-F00BB164F0E5}"/>
                  </a:ext>
                  <a:ext uri="{C183D7F6-B498-43B3-948B-1728B52AA6E4}">
                    <adec:decorative xmlns:adec="http://schemas.microsoft.com/office/drawing/2017/decorative" val="1"/>
                  </a:ext>
                </a:extLst>
              </p:cNvPr>
              <p:cNvCxnSpPr/>
              <p:nvPr/>
            </p:nvCxnSpPr>
            <p:spPr>
              <a:xfrm rot="16200000">
                <a:off x="1453107" y="3135028"/>
                <a:ext cx="0" cy="1418131"/>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E6467426-F904-4A59-8015-B4246F766113}"/>
                  </a:ext>
                  <a:ext uri="{C183D7F6-B498-43B3-948B-1728B52AA6E4}">
                    <adec:decorative xmlns:adec="http://schemas.microsoft.com/office/drawing/2017/decorative" val="1"/>
                  </a:ext>
                </a:extLst>
              </p:cNvPr>
              <p:cNvCxnSpPr>
                <a:cxnSpLocks/>
              </p:cNvCxnSpPr>
              <p:nvPr/>
            </p:nvCxnSpPr>
            <p:spPr>
              <a:xfrm flipH="1" flipV="1">
                <a:off x="744040" y="2805900"/>
                <a:ext cx="3" cy="1038195"/>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01D44F49-963F-428C-A363-2C19FD5DC595}"/>
                  </a:ext>
                  <a:ext uri="{C183D7F6-B498-43B3-948B-1728B52AA6E4}">
                    <adec:decorative xmlns:adec="http://schemas.microsoft.com/office/drawing/2017/decorative" val="1"/>
                  </a:ext>
                </a:extLst>
              </p:cNvPr>
              <p:cNvSpPr/>
              <p:nvPr/>
            </p:nvSpPr>
            <p:spPr>
              <a:xfrm>
                <a:off x="1382178" y="3040410"/>
                <a:ext cx="584815" cy="495716"/>
              </a:xfrm>
              <a:prstGeom prst="rect">
                <a:avLst/>
              </a:prstGeom>
              <a:noFill/>
              <a:ln w="25400" cap="rnd">
                <a:solidFill>
                  <a:schemeClr val="bg1">
                    <a:lumMod val="65000"/>
                  </a:schemeClr>
                </a:solidFill>
                <a:prstDash val="solid"/>
                <a:round/>
                <a:headEnd/>
                <a:tailEnd type="none" w="lg" len="lg"/>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solidFill>
                    <a:schemeClr val="tx1"/>
                  </a:solidFill>
                </a:endParaRPr>
              </a:p>
            </p:txBody>
          </p:sp>
          <p:cxnSp>
            <p:nvCxnSpPr>
              <p:cNvPr id="30" name="Straight Connector 29">
                <a:extLst>
                  <a:ext uri="{FF2B5EF4-FFF2-40B4-BE49-F238E27FC236}">
                    <a16:creationId xmlns:a16="http://schemas.microsoft.com/office/drawing/2014/main" id="{6F1C48F5-4394-423D-A195-6EA12BE5D986}"/>
                  </a:ext>
                  <a:ext uri="{C183D7F6-B498-43B3-948B-1728B52AA6E4}">
                    <adec:decorative xmlns:adec="http://schemas.microsoft.com/office/drawing/2017/decorative" val="1"/>
                  </a:ext>
                </a:extLst>
              </p:cNvPr>
              <p:cNvCxnSpPr/>
              <p:nvPr/>
            </p:nvCxnSpPr>
            <p:spPr>
              <a:xfrm>
                <a:off x="900670" y="3079999"/>
                <a:ext cx="265635"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31" name="Straight Connector 30">
                <a:extLst>
                  <a:ext uri="{FF2B5EF4-FFF2-40B4-BE49-F238E27FC236}">
                    <a16:creationId xmlns:a16="http://schemas.microsoft.com/office/drawing/2014/main" id="{E9862AF6-674E-436B-9CCC-17341E434F14}"/>
                  </a:ext>
                  <a:ext uri="{C183D7F6-B498-43B3-948B-1728B52AA6E4}">
                    <adec:decorative xmlns:adec="http://schemas.microsoft.com/office/drawing/2017/decorative" val="1"/>
                  </a:ext>
                </a:extLst>
              </p:cNvPr>
              <p:cNvCxnSpPr>
                <a:cxnSpLocks/>
              </p:cNvCxnSpPr>
              <p:nvPr/>
            </p:nvCxnSpPr>
            <p:spPr>
              <a:xfrm>
                <a:off x="1033488" y="3234850"/>
                <a:ext cx="132817"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grpSp>
      </p:grpSp>
      <p:sp>
        <p:nvSpPr>
          <p:cNvPr id="5" name="TextBox 2D 1">
            <a:extLst>
              <a:ext uri="{FF2B5EF4-FFF2-40B4-BE49-F238E27FC236}">
                <a16:creationId xmlns:a16="http://schemas.microsoft.com/office/drawing/2014/main" id="{CAA61E68-C8F4-4610-BC1E-4D08000B9C76}"/>
              </a:ext>
            </a:extLst>
          </p:cNvPr>
          <p:cNvSpPr txBox="1"/>
          <p:nvPr/>
        </p:nvSpPr>
        <p:spPr>
          <a:xfrm>
            <a:off x="2172509" y="4638251"/>
            <a:ext cx="2625418" cy="276999"/>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Slides are a static portrait.</a:t>
            </a:r>
          </a:p>
        </p:txBody>
      </p:sp>
      <p:sp>
        <p:nvSpPr>
          <p:cNvPr id="6" name="TextBox 2D 2">
            <a:extLst>
              <a:ext uri="{FF2B5EF4-FFF2-40B4-BE49-F238E27FC236}">
                <a16:creationId xmlns:a16="http://schemas.microsoft.com/office/drawing/2014/main" id="{F7E77654-B14A-463A-9892-AB5ABE4D5E5E}"/>
              </a:ext>
            </a:extLst>
          </p:cNvPr>
          <p:cNvSpPr txBox="1"/>
          <p:nvPr/>
        </p:nvSpPr>
        <p:spPr>
          <a:xfrm>
            <a:off x="2172509" y="5174604"/>
            <a:ext cx="2930219" cy="276999"/>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Audience is passive and cannot interact.</a:t>
            </a: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94985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3D Models</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pSp>
        <p:nvGrpSpPr>
          <p:cNvPr id="9" name="Cube" descr="Cube with a 3D rotation control">
            <a:extLst>
              <a:ext uri="{FF2B5EF4-FFF2-40B4-BE49-F238E27FC236}">
                <a16:creationId xmlns:a16="http://schemas.microsoft.com/office/drawing/2014/main" id="{924FAB36-8DBD-4698-B240-7634FDAAC8B7}"/>
              </a:ext>
            </a:extLst>
          </p:cNvPr>
          <p:cNvGrpSpPr/>
          <p:nvPr/>
        </p:nvGrpSpPr>
        <p:grpSpPr>
          <a:xfrm>
            <a:off x="7822269" y="2552528"/>
            <a:ext cx="1861399" cy="1621965"/>
            <a:chOff x="4599319" y="2552528"/>
            <a:chExt cx="1861399" cy="1621965"/>
          </a:xfrm>
        </p:grpSpPr>
        <p:sp>
          <p:nvSpPr>
            <p:cNvPr id="10" name="Freeform 5">
              <a:extLst>
                <a:ext uri="{FF2B5EF4-FFF2-40B4-BE49-F238E27FC236}">
                  <a16:creationId xmlns:a16="http://schemas.microsoft.com/office/drawing/2014/main" id="{10E7FCA4-3412-493F-BCF2-4FD94D4BBD84}"/>
                </a:ext>
                <a:ext uri="{C183D7F6-B498-43B3-948B-1728B52AA6E4}">
                  <adec:decorative xmlns:adec="http://schemas.microsoft.com/office/drawing/2017/decorative" val="1"/>
                </a:ext>
              </a:extLst>
            </p:cNvPr>
            <p:cNvSpPr>
              <a:spLocks/>
            </p:cNvSpPr>
            <p:nvPr/>
          </p:nvSpPr>
          <p:spPr bwMode="auto">
            <a:xfrm>
              <a:off x="4601606" y="2552528"/>
              <a:ext cx="1859112" cy="1621965"/>
            </a:xfrm>
            <a:custGeom>
              <a:avLst/>
              <a:gdLst>
                <a:gd name="T0" fmla="*/ 1270 w 1270"/>
                <a:gd name="T1" fmla="*/ 163 h 1108"/>
                <a:gd name="T2" fmla="*/ 1270 w 1270"/>
                <a:gd name="T3" fmla="*/ 796 h 1108"/>
                <a:gd name="T4" fmla="*/ 635 w 1270"/>
                <a:gd name="T5" fmla="*/ 1108 h 1108"/>
                <a:gd name="T6" fmla="*/ 0 w 1270"/>
                <a:gd name="T7" fmla="*/ 796 h 1108"/>
                <a:gd name="T8" fmla="*/ 0 w 1270"/>
                <a:gd name="T9" fmla="*/ 165 h 1108"/>
                <a:gd name="T10" fmla="*/ 0 w 1270"/>
                <a:gd name="T11" fmla="*/ 165 h 1108"/>
                <a:gd name="T12" fmla="*/ 0 w 1270"/>
                <a:gd name="T13" fmla="*/ 165 h 1108"/>
                <a:gd name="T14" fmla="*/ 0 w 1270"/>
                <a:gd name="T15" fmla="*/ 157 h 1108"/>
                <a:gd name="T16" fmla="*/ 623 w 1270"/>
                <a:gd name="T17" fmla="*/ 0 h 1108"/>
                <a:gd name="T18" fmla="*/ 623 w 1270"/>
                <a:gd name="T19" fmla="*/ 0 h 1108"/>
                <a:gd name="T20" fmla="*/ 623 w 1270"/>
                <a:gd name="T21" fmla="*/ 0 h 1108"/>
                <a:gd name="T22" fmla="*/ 1270 w 1270"/>
                <a:gd name="T23" fmla="*/ 155 h 1108"/>
                <a:gd name="T24" fmla="*/ 1270 w 1270"/>
                <a:gd name="T25" fmla="*/ 16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0" h="1108">
                  <a:moveTo>
                    <a:pt x="1270" y="163"/>
                  </a:moveTo>
                  <a:lnTo>
                    <a:pt x="1270" y="796"/>
                  </a:lnTo>
                  <a:lnTo>
                    <a:pt x="635" y="1108"/>
                  </a:lnTo>
                  <a:lnTo>
                    <a:pt x="0" y="796"/>
                  </a:lnTo>
                  <a:lnTo>
                    <a:pt x="0" y="165"/>
                  </a:lnTo>
                  <a:lnTo>
                    <a:pt x="0" y="165"/>
                  </a:lnTo>
                  <a:lnTo>
                    <a:pt x="0" y="165"/>
                  </a:lnTo>
                  <a:lnTo>
                    <a:pt x="0" y="157"/>
                  </a:lnTo>
                  <a:lnTo>
                    <a:pt x="623" y="0"/>
                  </a:lnTo>
                  <a:lnTo>
                    <a:pt x="623" y="0"/>
                  </a:lnTo>
                  <a:lnTo>
                    <a:pt x="623" y="0"/>
                  </a:lnTo>
                  <a:lnTo>
                    <a:pt x="1270" y="155"/>
                  </a:lnTo>
                  <a:lnTo>
                    <a:pt x="1270" y="163"/>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AU"/>
            </a:p>
          </p:txBody>
        </p:sp>
        <p:sp>
          <p:nvSpPr>
            <p:cNvPr id="11" name="Line 46">
              <a:extLst>
                <a:ext uri="{FF2B5EF4-FFF2-40B4-BE49-F238E27FC236}">
                  <a16:creationId xmlns:a16="http://schemas.microsoft.com/office/drawing/2014/main" id="{269E6021-A768-4A36-97E2-2B1B9A39E4AF}"/>
                </a:ext>
              </a:extLst>
            </p:cNvPr>
            <p:cNvSpPr>
              <a:spLocks noChangeShapeType="1"/>
            </p:cNvSpPr>
            <p:nvPr/>
          </p:nvSpPr>
          <p:spPr bwMode="auto">
            <a:xfrm>
              <a:off x="5531567" y="3098226"/>
              <a:ext cx="0" cy="1076267"/>
            </a:xfrm>
            <a:prstGeom prst="line">
              <a:avLst/>
            </a:pr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12" name="Group 11">
              <a:extLst>
                <a:ext uri="{FF2B5EF4-FFF2-40B4-BE49-F238E27FC236}">
                  <a16:creationId xmlns:a16="http://schemas.microsoft.com/office/drawing/2014/main" id="{1E293B5C-A808-43E2-ABC7-0D662783438C}"/>
                </a:ext>
              </a:extLst>
            </p:cNvPr>
            <p:cNvGrpSpPr/>
            <p:nvPr/>
          </p:nvGrpSpPr>
          <p:grpSpPr>
            <a:xfrm>
              <a:off x="4599319" y="2553433"/>
              <a:ext cx="1861399" cy="1621060"/>
              <a:chOff x="4599319" y="2553433"/>
              <a:chExt cx="1861399" cy="1621060"/>
            </a:xfrm>
          </p:grpSpPr>
          <p:sp>
            <p:nvSpPr>
              <p:cNvPr id="20" name="Freeform 45">
                <a:extLst>
                  <a:ext uri="{FF2B5EF4-FFF2-40B4-BE49-F238E27FC236}">
                    <a16:creationId xmlns:a16="http://schemas.microsoft.com/office/drawing/2014/main" id="{6E8C7F5F-72D8-4D10-A4D9-7562B4C912B1}"/>
                  </a:ext>
                  <a:ext uri="{C183D7F6-B498-43B3-948B-1728B52AA6E4}">
                    <adec:decorative xmlns:adec="http://schemas.microsoft.com/office/drawing/2017/decorative" val="1"/>
                  </a:ext>
                </a:extLst>
              </p:cNvPr>
              <p:cNvSpPr>
                <a:spLocks/>
              </p:cNvSpPr>
              <p:nvPr/>
            </p:nvSpPr>
            <p:spPr bwMode="auto">
              <a:xfrm>
                <a:off x="4599319" y="2788509"/>
                <a:ext cx="1861399" cy="1385984"/>
              </a:xfrm>
              <a:custGeom>
                <a:avLst/>
                <a:gdLst>
                  <a:gd name="T0" fmla="*/ 0 w 1202"/>
                  <a:gd name="T1" fmla="*/ 2 h 895"/>
                  <a:gd name="T2" fmla="*/ 602 w 1202"/>
                  <a:gd name="T3" fmla="*/ 200 h 895"/>
                  <a:gd name="T4" fmla="*/ 1202 w 1202"/>
                  <a:gd name="T5" fmla="*/ 0 h 895"/>
                  <a:gd name="T6" fmla="*/ 1202 w 1202"/>
                  <a:gd name="T7" fmla="*/ 600 h 895"/>
                  <a:gd name="T8" fmla="*/ 602 w 1202"/>
                  <a:gd name="T9" fmla="*/ 895 h 895"/>
                  <a:gd name="T10" fmla="*/ 0 w 1202"/>
                  <a:gd name="T11" fmla="*/ 600 h 895"/>
                  <a:gd name="T12" fmla="*/ 0 w 1202"/>
                  <a:gd name="T13" fmla="*/ 2 h 895"/>
                </a:gdLst>
                <a:ahLst/>
                <a:cxnLst>
                  <a:cxn ang="0">
                    <a:pos x="T0" y="T1"/>
                  </a:cxn>
                  <a:cxn ang="0">
                    <a:pos x="T2" y="T3"/>
                  </a:cxn>
                  <a:cxn ang="0">
                    <a:pos x="T4" y="T5"/>
                  </a:cxn>
                  <a:cxn ang="0">
                    <a:pos x="T6" y="T7"/>
                  </a:cxn>
                  <a:cxn ang="0">
                    <a:pos x="T8" y="T9"/>
                  </a:cxn>
                  <a:cxn ang="0">
                    <a:pos x="T10" y="T11"/>
                  </a:cxn>
                  <a:cxn ang="0">
                    <a:pos x="T12" y="T13"/>
                  </a:cxn>
                </a:cxnLst>
                <a:rect l="0" t="0" r="r" b="b"/>
                <a:pathLst>
                  <a:path w="1202" h="895">
                    <a:moveTo>
                      <a:pt x="0" y="2"/>
                    </a:moveTo>
                    <a:lnTo>
                      <a:pt x="602" y="200"/>
                    </a:lnTo>
                    <a:lnTo>
                      <a:pt x="1202" y="0"/>
                    </a:lnTo>
                    <a:lnTo>
                      <a:pt x="1202" y="600"/>
                    </a:lnTo>
                    <a:lnTo>
                      <a:pt x="602" y="895"/>
                    </a:lnTo>
                    <a:lnTo>
                      <a:pt x="0" y="600"/>
                    </a:lnTo>
                    <a:lnTo>
                      <a:pt x="0" y="2"/>
                    </a:lnTo>
                    <a:close/>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1" name="Freeform 47">
                <a:extLst>
                  <a:ext uri="{FF2B5EF4-FFF2-40B4-BE49-F238E27FC236}">
                    <a16:creationId xmlns:a16="http://schemas.microsoft.com/office/drawing/2014/main" id="{1F42594E-06CD-49A9-A9A1-365B5D497C3D}"/>
                  </a:ext>
                  <a:ext uri="{C183D7F6-B498-43B3-948B-1728B52AA6E4}">
                    <adec:decorative xmlns:adec="http://schemas.microsoft.com/office/drawing/2017/decorative" val="1"/>
                  </a:ext>
                </a:extLst>
              </p:cNvPr>
              <p:cNvSpPr>
                <a:spLocks/>
              </p:cNvSpPr>
              <p:nvPr/>
            </p:nvSpPr>
            <p:spPr bwMode="auto">
              <a:xfrm>
                <a:off x="4599319" y="2553433"/>
                <a:ext cx="1861399" cy="230740"/>
              </a:xfrm>
              <a:custGeom>
                <a:avLst/>
                <a:gdLst>
                  <a:gd name="T0" fmla="*/ 0 w 1202"/>
                  <a:gd name="T1" fmla="*/ 149 h 149"/>
                  <a:gd name="T2" fmla="*/ 590 w 1202"/>
                  <a:gd name="T3" fmla="*/ 0 h 149"/>
                  <a:gd name="T4" fmla="*/ 590 w 1202"/>
                  <a:gd name="T5" fmla="*/ 0 h 149"/>
                  <a:gd name="T6" fmla="*/ 590 w 1202"/>
                  <a:gd name="T7" fmla="*/ 0 h 149"/>
                  <a:gd name="T8" fmla="*/ 1202 w 1202"/>
                  <a:gd name="T9" fmla="*/ 147 h 149"/>
                </a:gdLst>
                <a:ahLst/>
                <a:cxnLst>
                  <a:cxn ang="0">
                    <a:pos x="T0" y="T1"/>
                  </a:cxn>
                  <a:cxn ang="0">
                    <a:pos x="T2" y="T3"/>
                  </a:cxn>
                  <a:cxn ang="0">
                    <a:pos x="T4" y="T5"/>
                  </a:cxn>
                  <a:cxn ang="0">
                    <a:pos x="T6" y="T7"/>
                  </a:cxn>
                  <a:cxn ang="0">
                    <a:pos x="T8" y="T9"/>
                  </a:cxn>
                </a:cxnLst>
                <a:rect l="0" t="0" r="r" b="b"/>
                <a:pathLst>
                  <a:path w="1202" h="149">
                    <a:moveTo>
                      <a:pt x="0" y="149"/>
                    </a:moveTo>
                    <a:lnTo>
                      <a:pt x="590" y="0"/>
                    </a:lnTo>
                    <a:lnTo>
                      <a:pt x="590" y="0"/>
                    </a:lnTo>
                    <a:lnTo>
                      <a:pt x="590" y="0"/>
                    </a:lnTo>
                    <a:lnTo>
                      <a:pt x="1202" y="147"/>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nvGrpSpPr>
            <p:cNvPr id="13" name="Group 12">
              <a:extLst>
                <a:ext uri="{FF2B5EF4-FFF2-40B4-BE49-F238E27FC236}">
                  <a16:creationId xmlns:a16="http://schemas.microsoft.com/office/drawing/2014/main" id="{A2ABFCAA-2489-4148-8F40-6DCB7648C631}"/>
                </a:ext>
              </a:extLst>
            </p:cNvPr>
            <p:cNvGrpSpPr/>
            <p:nvPr/>
          </p:nvGrpSpPr>
          <p:grpSpPr>
            <a:xfrm>
              <a:off x="5223828" y="2873395"/>
              <a:ext cx="643681" cy="643681"/>
              <a:chOff x="5331550" y="2873395"/>
              <a:chExt cx="643681" cy="643681"/>
            </a:xfrm>
          </p:grpSpPr>
          <p:sp>
            <p:nvSpPr>
              <p:cNvPr id="14" name="Oval 13">
                <a:extLst>
                  <a:ext uri="{FF2B5EF4-FFF2-40B4-BE49-F238E27FC236}">
                    <a16:creationId xmlns:a16="http://schemas.microsoft.com/office/drawing/2014/main" id="{FAC7ED2B-27A0-4C17-AA7E-28B80EE37F77}"/>
                  </a:ext>
                  <a:ext uri="{C183D7F6-B498-43B3-948B-1728B52AA6E4}">
                    <adec:decorative xmlns:adec="http://schemas.microsoft.com/office/drawing/2017/decorative" val="1"/>
                  </a:ext>
                </a:extLst>
              </p:cNvPr>
              <p:cNvSpPr/>
              <p:nvPr/>
            </p:nvSpPr>
            <p:spPr>
              <a:xfrm>
                <a:off x="5331550" y="2873395"/>
                <a:ext cx="643681" cy="643681"/>
              </a:xfrm>
              <a:prstGeom prst="ellipse">
                <a:avLst/>
              </a:prstGeom>
              <a:solidFill>
                <a:srgbClr val="F5F5F5"/>
              </a:solidFill>
              <a:ln w="25400" cap="rnd">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5" name="Group 14">
                <a:extLst>
                  <a:ext uri="{FF2B5EF4-FFF2-40B4-BE49-F238E27FC236}">
                    <a16:creationId xmlns:a16="http://schemas.microsoft.com/office/drawing/2014/main" id="{F79CCC39-AB2E-404C-9802-389C2D421349}"/>
                  </a:ext>
                </a:extLst>
              </p:cNvPr>
              <p:cNvGrpSpPr/>
              <p:nvPr/>
            </p:nvGrpSpPr>
            <p:grpSpPr>
              <a:xfrm>
                <a:off x="5395606" y="2945201"/>
                <a:ext cx="507758" cy="507758"/>
                <a:chOff x="5395606" y="2945201"/>
                <a:chExt cx="507758" cy="507758"/>
              </a:xfrm>
            </p:grpSpPr>
            <p:grpSp>
              <p:nvGrpSpPr>
                <p:cNvPr id="16" name="Group 15">
                  <a:extLst>
                    <a:ext uri="{FF2B5EF4-FFF2-40B4-BE49-F238E27FC236}">
                      <a16:creationId xmlns:a16="http://schemas.microsoft.com/office/drawing/2014/main" id="{BCCD461A-750E-4ABD-A986-A1D359309BFC}"/>
                    </a:ext>
                  </a:extLst>
                </p:cNvPr>
                <p:cNvGrpSpPr/>
                <p:nvPr/>
              </p:nvGrpSpPr>
              <p:grpSpPr>
                <a:xfrm>
                  <a:off x="5395606" y="2945201"/>
                  <a:ext cx="507758" cy="507758"/>
                  <a:chOff x="5395606" y="2945201"/>
                  <a:chExt cx="507758" cy="507758"/>
                </a:xfrm>
              </p:grpSpPr>
              <p:sp>
                <p:nvSpPr>
                  <p:cNvPr id="18" name="Arc 17">
                    <a:extLst>
                      <a:ext uri="{FF2B5EF4-FFF2-40B4-BE49-F238E27FC236}">
                        <a16:creationId xmlns:a16="http://schemas.microsoft.com/office/drawing/2014/main" id="{E5754B27-BB40-493C-8E2B-A74B872CE3F8}"/>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rc 18">
                    <a:extLst>
                      <a:ext uri="{FF2B5EF4-FFF2-40B4-BE49-F238E27FC236}">
                        <a16:creationId xmlns:a16="http://schemas.microsoft.com/office/drawing/2014/main" id="{CAE3FD76-2DD1-4238-84C7-21A1F1D7E8EB}"/>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17" name="Arc 16">
                  <a:extLst>
                    <a:ext uri="{FF2B5EF4-FFF2-40B4-BE49-F238E27FC236}">
                      <a16:creationId xmlns:a16="http://schemas.microsoft.com/office/drawing/2014/main" id="{7DB184CB-D59B-47EA-AF3A-A8030084ED7C}"/>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rgbClr val="C00000"/>
                  </a:solidFill>
                  <a:prstDash val="solid"/>
                  <a:round/>
                  <a:headEn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7" name="TextBox 3D 1">
            <a:extLst>
              <a:ext uri="{FF2B5EF4-FFF2-40B4-BE49-F238E27FC236}">
                <a16:creationId xmlns:a16="http://schemas.microsoft.com/office/drawing/2014/main" id="{793D8DEF-3B62-4E96-9D4A-0030ACE85CE5}"/>
              </a:ext>
            </a:extLst>
          </p:cNvPr>
          <p:cNvSpPr txBox="1">
            <a:spLocks/>
          </p:cNvSpPr>
          <p:nvPr/>
        </p:nvSpPr>
        <p:spPr>
          <a:xfrm>
            <a:off x="7580774" y="4638251"/>
            <a:ext cx="3115981" cy="461665"/>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3D helps foster conceptual understanding and visual and spatial thinking.</a:t>
            </a:r>
          </a:p>
        </p:txBody>
      </p:sp>
      <p:sp>
        <p:nvSpPr>
          <p:cNvPr id="8" name="TextBox 3D 2">
            <a:extLst>
              <a:ext uri="{FF2B5EF4-FFF2-40B4-BE49-F238E27FC236}">
                <a16:creationId xmlns:a16="http://schemas.microsoft.com/office/drawing/2014/main" id="{B50B1AB8-F700-4516-825B-6175463CCD3C}"/>
              </a:ext>
            </a:extLst>
          </p:cNvPr>
          <p:cNvSpPr txBox="1"/>
          <p:nvPr/>
        </p:nvSpPr>
        <p:spPr>
          <a:xfrm>
            <a:off x="7580773" y="5174604"/>
            <a:ext cx="3256560" cy="461665"/>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Animated 3D models display objects within space in ways text and images cannot.</a:t>
            </a:r>
          </a:p>
        </p:txBody>
      </p:sp>
    </p:spTree>
    <p:extLst>
      <p:ext uri="{BB962C8B-B14F-4D97-AF65-F5344CB8AC3E}">
        <p14:creationId xmlns:p14="http://schemas.microsoft.com/office/powerpoint/2010/main" val="385510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a:t>No 3D Model? No Problem!</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t>Microsoft makes it easy to insert a 3D Model!  Simply go to the Insert Ribbon and click on the 3D Models option.  Choose the option for online sources gallery (shown at the right).  Select the model you wish to insert.</a:t>
            </a:r>
          </a:p>
          <a:p>
            <a:pPr lvl="0"/>
            <a:r>
              <a:rPr lang="en-US" dirty="0"/>
              <a:t>3D Models is a subscription-only feature. If you have a subscription, the next slide shows you how it works in a new presentation.</a:t>
            </a:r>
          </a:p>
        </p:txBody>
      </p:sp>
      <p:pic>
        <p:nvPicPr>
          <p:cNvPr id="6" name="Content Placeholder 5" descr="3d model pop up screenshot">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tretch>
            <a:fillRect/>
          </a:stretch>
        </p:blipFill>
        <p:spPr>
          <a:xfrm>
            <a:off x="4395788" y="1991738"/>
            <a:ext cx="7143750" cy="3700024"/>
          </a:xfrm>
          <a:prstGeom prst="rect">
            <a:avLst/>
          </a:prstGeom>
        </p:spPr>
      </p:pic>
    </p:spTree>
    <p:extLst>
      <p:ext uri="{BB962C8B-B14F-4D97-AF65-F5344CB8AC3E}">
        <p14:creationId xmlns:p14="http://schemas.microsoft.com/office/powerpoint/2010/main" val="22516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br>
              <a:rPr lang="en-US" dirty="0"/>
            </a:b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12" name="Picture 11" descr="Screen shot of menu options">
            <a:extLst>
              <a:ext uri="{FF2B5EF4-FFF2-40B4-BE49-F238E27FC236}">
                <a16:creationId xmlns:a16="http://schemas.microsoft.com/office/drawing/2014/main" id="{34285680-A638-4BD7-B2C9-C8766AB4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068" y="1296140"/>
            <a:ext cx="6631900" cy="2398910"/>
          </a:xfrm>
          <a:prstGeom prst="rect">
            <a:avLst/>
          </a:prstGeom>
        </p:spPr>
      </p:pic>
    </p:spTree>
    <p:extLst>
      <p:ext uri="{BB962C8B-B14F-4D97-AF65-F5344CB8AC3E}">
        <p14:creationId xmlns:p14="http://schemas.microsoft.com/office/powerpoint/2010/main" val="199743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grpSp>
        <p:nvGrpSpPr>
          <p:cNvPr id="17" name="Group 16" descr="Screen shot of menu choice">
            <a:extLst>
              <a:ext uri="{FF2B5EF4-FFF2-40B4-BE49-F238E27FC236}">
                <a16:creationId xmlns:a16="http://schemas.microsoft.com/office/drawing/2014/main" id="{53919CC3-3EF3-409A-B4EF-D88539BFE0CB}"/>
              </a:ext>
            </a:extLst>
          </p:cNvPr>
          <p:cNvGrpSpPr/>
          <p:nvPr/>
        </p:nvGrpSpPr>
        <p:grpSpPr>
          <a:xfrm>
            <a:off x="5268629" y="1354086"/>
            <a:ext cx="6393944" cy="3075813"/>
            <a:chOff x="5268629" y="1354086"/>
            <a:chExt cx="6393944" cy="3075813"/>
          </a:xfrm>
        </p:grpSpPr>
        <p:sp>
          <p:nvSpPr>
            <p:cNvPr id="3" name="Rectangle 2">
              <a:extLst>
                <a:ext uri="{FF2B5EF4-FFF2-40B4-BE49-F238E27FC236}">
                  <a16:creationId xmlns:a16="http://schemas.microsoft.com/office/drawing/2014/main" id="{6E41D473-73BD-403B-8CC7-EDE9320AD735}"/>
                </a:ext>
                <a:ext uri="{C183D7F6-B498-43B3-948B-1728B52AA6E4}">
                  <adec:decorative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sp>
          <p:nvSpPr>
            <p:cNvPr id="13" name="Oval 12">
              <a:extLst>
                <a:ext uri="{FF2B5EF4-FFF2-40B4-BE49-F238E27FC236}">
                  <a16:creationId xmlns:a16="http://schemas.microsoft.com/office/drawing/2014/main" id="{7E5E67BD-7A9A-4F78-A092-09BD185251D1}"/>
                </a:ext>
                <a:ext uri="{C183D7F6-B498-43B3-948B-1728B52AA6E4}">
                  <adec:decorative xmlns:adec="http://schemas.microsoft.com/office/drawing/2017/decorative" val="1"/>
                </a:ext>
              </a:extLst>
            </p:cNvPr>
            <p:cNvSpPr>
              <a:spLocks/>
            </p:cNvSpPr>
            <p:nvPr/>
          </p:nvSpPr>
          <p:spPr>
            <a:xfrm>
              <a:off x="8893994" y="2152821"/>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956278" y="2215103"/>
              <a:ext cx="1373977" cy="1373977"/>
            </a:xfrm>
            <a:prstGeom prst="ellipse">
              <a:avLst/>
            </a:prstGeom>
            <a:noFill/>
            <a:ln w="25400">
              <a:solidFill>
                <a:schemeClr val="bg1"/>
              </a:solidFill>
            </a:ln>
            <a:effectLst/>
          </p:spPr>
        </p:pic>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gr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Tree>
    <p:extLst>
      <p:ext uri="{BB962C8B-B14F-4D97-AF65-F5344CB8AC3E}">
        <p14:creationId xmlns:p14="http://schemas.microsoft.com/office/powerpoint/2010/main" val="366563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38" name="Picture 37" descr="Screen shot of menu options">
            <a:extLst>
              <a:ext uri="{FF2B5EF4-FFF2-40B4-BE49-F238E27FC236}">
                <a16:creationId xmlns:a16="http://schemas.microsoft.com/office/drawing/2014/main" id="{08B1B93C-03D0-4BEF-B12B-9E51D2D2B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32" y="4405113"/>
            <a:ext cx="6794145" cy="2180525"/>
          </a:xfrm>
          <a:prstGeom prst="rect">
            <a:avLst/>
          </a:prstGeom>
        </p:spPr>
      </p:pic>
      <mc:AlternateContent xmlns:mc="http://schemas.openxmlformats.org/markup-compatibility/2006">
        <mc:Choice xmlns:am3d="http://schemas.microsoft.com/office/drawing/2017/model3d"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4">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5"/>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96958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mc:Choice xmlns:am3d="http://schemas.microsoft.com/office/drawing/2017/model3d"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3"/>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mc:Choice xmlns:am3d="http://schemas.microsoft.com/office/drawing/2017/model3d"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4"/>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mc:Choice xmlns:am3d="http://schemas.microsoft.com/office/drawing/2017/model3d"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5"/>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Animate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mc:Choice xmlns:am3d="http://schemas.microsoft.com/office/drawing/2017/model3d"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6"/>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win32_fixed.potx" id="{2BE36628-40A7-4124-9B03-283680FDB08B}" vid="{1F788C18-5B90-4886-BC26-C8416480C9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{41B39C16-70A5-476A-AB2C-6D76B6B9356E}tf16411177_win32</Template>
  <TotalTime>2044</TotalTime>
  <Words>898</Words>
  <Application>Microsoft Office PowerPoint</Application>
  <PresentationFormat>Widescreen</PresentationFormat>
  <Paragraphs>72</Paragraphs>
  <Slides>11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Segoe UI</vt:lpstr>
      <vt:lpstr>Segoe UI Light</vt:lpstr>
      <vt:lpstr>Segoe UI Semibold</vt:lpstr>
      <vt:lpstr>Get Started with 3D</vt:lpstr>
      <vt:lpstr>PowerPoint Presentation</vt:lpstr>
      <vt:lpstr>Bring Your Presentations  to Life with 3D</vt:lpstr>
      <vt:lpstr>Why Use 3D?</vt:lpstr>
      <vt:lpstr>No 3D Model? No Problem!</vt:lpstr>
      <vt:lpstr>How to Insert a 3D Model</vt:lpstr>
      <vt:lpstr>Have Your Own 3D Model? You Can Import It!</vt:lpstr>
      <vt:lpstr>Two Ways to Position and Rotate Your 3D Model</vt:lpstr>
      <vt:lpstr>Pan and Zoom</vt:lpstr>
      <vt:lpstr>Now Animate Your 3D Model Using the Morph Transition</vt:lpstr>
      <vt:lpstr>Animate Your 3D Model Using the Animations Tab</vt:lpstr>
      <vt:lpstr>More questions about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 Your Presentations  to Life with 3D</dc:title>
  <dc:creator>Peter Cooney</dc:creator>
  <cp:lastModifiedBy>Peter Cooney</cp:lastModifiedBy>
  <cp:revision>7</cp:revision>
  <dcterms:created xsi:type="dcterms:W3CDTF">2024-03-10T12:35:13Z</dcterms:created>
  <dcterms:modified xsi:type="dcterms:W3CDTF">2024-03-13T21:51:25Z</dcterms:modified>
</cp:coreProperties>
</file>